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7" r:id="rId3"/>
    <p:sldId id="268" r:id="rId4"/>
    <p:sldId id="257" r:id="rId5"/>
    <p:sldId id="259" r:id="rId6"/>
    <p:sldId id="258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2D1CBC-4283-4993-8FF9-14C75F2BBA68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25E9DC8-7FB9-40B8-B22E-02360E02E3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632848" cy="216024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«БЫСТРЕЕ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               ВЫШЕ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                           СИЛЬНЕЕ!»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3717031"/>
            <a:ext cx="5238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девиз </a:t>
            </a:r>
            <a:r>
              <a:rPr lang="ru-RU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олимпийских </a:t>
            </a:r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игр </a:t>
            </a:r>
            <a:endParaRPr lang="ru-RU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древних времен люди соревновались между собой. В древней Греции существовало наибольшее разнообразие видов спорта</a:t>
            </a:r>
            <a:r>
              <a:rPr lang="ru-RU" sz="3200" dirty="0">
                <a:solidFill>
                  <a:prstClr val="black"/>
                </a:solidFill>
                <a:latin typeface="Calibri"/>
              </a:rPr>
              <a:t>. </a:t>
            </a:r>
            <a:endParaRPr lang="ru-RU" sz="3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Picture 3" descr="C:\Users\User\Desktop\Новая папка (2)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549947"/>
            <a:ext cx="54864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779384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-408973"/>
            <a:ext cx="8424936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endParaRPr lang="ru-RU" sz="32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lang="ru-RU" sz="3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3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776 года д. н. э.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начали проводиться Олимпийские игры». Основными видами являлись: </a:t>
            </a:r>
            <a:r>
              <a:rPr lang="ru-RU" sz="3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борьба, бег, метание диска и состязания на колесницах.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«Олимпийские игры  сохранились и проводятся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сей день и  являются главными международными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соревнованиями.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User\Desktop\Новая папка (2)\000065_xgapl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989129"/>
            <a:ext cx="3600400" cy="23402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056270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6012160" cy="60212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Олимпийские игры</a:t>
            </a:r>
            <a:r>
              <a:rPr lang="ru-RU" dirty="0">
                <a:solidFill>
                  <a:schemeClr val="bg1"/>
                </a:solidFill>
              </a:rPr>
              <a:t> — крупнейшие международные комплексные спортивные соревнования, которые </a:t>
            </a:r>
            <a:r>
              <a:rPr lang="ru-RU" dirty="0" smtClean="0">
                <a:solidFill>
                  <a:schemeClr val="bg1"/>
                </a:solidFill>
              </a:rPr>
              <a:t>проводятся </a:t>
            </a:r>
            <a:r>
              <a:rPr lang="ru-RU" dirty="0">
                <a:solidFill>
                  <a:schemeClr val="bg1"/>
                </a:solidFill>
              </a:rPr>
              <a:t>каждые четыре года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</a:rPr>
              <a:t> Традиция, существовавшая в Древней Греции, была возрождена в конце XIX века французским общественным деятелем Пьером де Кубертеном. Олимпийские игры, известные также как Летние Олимпийские игры, проводились каждые четыре года, начиная с 1896, за исключением лет, пришедшихся на мировые войны. В 1924 году были учреждены Зимние Олимпийские игры, которые первоначально проводились в тот же год, что и летние. Однако начиная с 1994 года, время проведения зимних Олимпийских игр сдвинуто на два года относительно времени проведения летних игр.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Олимпийские игры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200px-Athens_1896_report_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762000"/>
            <a:ext cx="3124944" cy="48965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63680" y="573325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Плакат первых Олимпийских игр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176" y="1196752"/>
            <a:ext cx="6300192" cy="5733256"/>
          </a:xfrm>
        </p:spPr>
        <p:txBody>
          <a:bodyPr>
            <a:normAutofit fontScale="62500" lnSpcReduction="20000"/>
          </a:bodyPr>
          <a:lstStyle/>
          <a:p>
            <a:r>
              <a:rPr lang="ru-RU" sz="2700" dirty="0">
                <a:solidFill>
                  <a:schemeClr val="bg1"/>
                </a:solidFill>
              </a:rPr>
              <a:t>В 1766, в результате археологических раскопок в Олимпии, были обнаружены </a:t>
            </a:r>
            <a:r>
              <a:rPr lang="ru-RU" sz="2700" dirty="0" smtClean="0">
                <a:solidFill>
                  <a:schemeClr val="bg1"/>
                </a:solidFill>
              </a:rPr>
              <a:t>спортивные </a:t>
            </a:r>
            <a:r>
              <a:rPr lang="ru-RU" sz="2700" dirty="0">
                <a:solidFill>
                  <a:schemeClr val="bg1"/>
                </a:solidFill>
              </a:rPr>
              <a:t>и храмовые </a:t>
            </a:r>
            <a:r>
              <a:rPr lang="ru-RU" sz="2700" dirty="0" smtClean="0">
                <a:solidFill>
                  <a:schemeClr val="bg1"/>
                </a:solidFill>
              </a:rPr>
              <a:t>сооружения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ru-RU" sz="2700" dirty="0" smtClean="0">
                <a:solidFill>
                  <a:schemeClr val="bg1"/>
                </a:solidFill>
              </a:rPr>
              <a:t>Французский </a:t>
            </a:r>
            <a:r>
              <a:rPr lang="ru-RU" sz="2700" dirty="0">
                <a:solidFill>
                  <a:schemeClr val="bg1"/>
                </a:solidFill>
              </a:rPr>
              <a:t>барон Пьер де Кубертен </a:t>
            </a:r>
            <a:r>
              <a:rPr lang="ru-RU" sz="2700" dirty="0" smtClean="0">
                <a:solidFill>
                  <a:schemeClr val="bg1"/>
                </a:solidFill>
              </a:rPr>
              <a:t>, </a:t>
            </a:r>
            <a:r>
              <a:rPr lang="ru-RU" sz="2700" dirty="0">
                <a:solidFill>
                  <a:schemeClr val="bg1"/>
                </a:solidFill>
              </a:rPr>
              <a:t>осмысливая впоследствии вклад Франции, сказал: «Германия раскопала то, что осталось от древней Олимпии. </a:t>
            </a:r>
            <a:r>
              <a:rPr lang="ru-RU" sz="2700" dirty="0" smtClean="0">
                <a:solidFill>
                  <a:schemeClr val="bg1"/>
                </a:solidFill>
              </a:rPr>
              <a:t>Почему </a:t>
            </a:r>
            <a:r>
              <a:rPr lang="ru-RU" sz="2700" dirty="0">
                <a:solidFill>
                  <a:schemeClr val="bg1"/>
                </a:solidFill>
              </a:rPr>
              <a:t>Франция не может восстановить старое величие?».</a:t>
            </a:r>
            <a:endParaRPr lang="ru-RU" sz="2700" dirty="0" smtClean="0">
              <a:solidFill>
                <a:schemeClr val="bg1"/>
              </a:solidFill>
            </a:endParaRPr>
          </a:p>
          <a:p>
            <a:r>
              <a:rPr lang="ru-RU" sz="2700" dirty="0" smtClean="0">
                <a:solidFill>
                  <a:schemeClr val="bg1"/>
                </a:solidFill>
              </a:rPr>
              <a:t>На </a:t>
            </a:r>
            <a:r>
              <a:rPr lang="ru-RU" sz="2700" dirty="0">
                <a:solidFill>
                  <a:schemeClr val="bg1"/>
                </a:solidFill>
              </a:rPr>
              <a:t>конгрессе, проведённом 16-23 июня 1894 года в </a:t>
            </a:r>
            <a:r>
              <a:rPr lang="ru-RU" sz="2700" dirty="0" smtClean="0">
                <a:solidFill>
                  <a:schemeClr val="bg1"/>
                </a:solidFill>
              </a:rPr>
              <a:t>Сорбонне, </a:t>
            </a:r>
            <a:r>
              <a:rPr lang="ru-RU" sz="2700" dirty="0">
                <a:solidFill>
                  <a:schemeClr val="bg1"/>
                </a:solidFill>
              </a:rPr>
              <a:t>он представил свои мысли и идеи международной публике. В последний день конгресса было принято решение о том, что </a:t>
            </a:r>
            <a:r>
              <a:rPr lang="ru-RU" sz="2700" b="1" dirty="0">
                <a:solidFill>
                  <a:schemeClr val="bg1"/>
                </a:solidFill>
              </a:rPr>
              <a:t>первые Олимпийские Игры современности</a:t>
            </a:r>
            <a:r>
              <a:rPr lang="ru-RU" sz="2700" dirty="0">
                <a:solidFill>
                  <a:schemeClr val="bg1"/>
                </a:solidFill>
              </a:rPr>
              <a:t> должны состояться в 1896 году в Афинах, в стране-родоначальнице Игр — Греции. Чтобы организовать проведение Игр, был основан Международный олимпийский </a:t>
            </a:r>
            <a:r>
              <a:rPr lang="ru-RU" sz="2700" dirty="0" smtClean="0">
                <a:solidFill>
                  <a:schemeClr val="bg1"/>
                </a:solidFill>
              </a:rPr>
              <a:t>комитет(МОК</a:t>
            </a:r>
            <a:r>
              <a:rPr lang="ru-RU" sz="2700" dirty="0">
                <a:solidFill>
                  <a:schemeClr val="bg1"/>
                </a:solidFill>
              </a:rPr>
              <a:t>). Первым президентом Комитета стал грек Деметриус Викелас, который был президентом до окончания I Олимпийских Игр 1896 года. Генеральным секретарём стал барон Пьер де Кубертен.</a:t>
            </a:r>
          </a:p>
          <a:p>
            <a:r>
              <a:rPr lang="ru-RU" sz="2700" dirty="0" smtClean="0">
                <a:solidFill>
                  <a:schemeClr val="bg1"/>
                </a:solidFill>
              </a:rPr>
              <a:t>Первые </a:t>
            </a:r>
            <a:r>
              <a:rPr lang="ru-RU" sz="2700" dirty="0">
                <a:solidFill>
                  <a:schemeClr val="bg1"/>
                </a:solidFill>
              </a:rPr>
              <a:t>Игры современности прошли с большим успехом. </a:t>
            </a:r>
            <a:r>
              <a:rPr lang="ru-RU" sz="2700" dirty="0" smtClean="0">
                <a:solidFill>
                  <a:schemeClr val="bg1"/>
                </a:solidFill>
              </a:rPr>
              <a:t>МОК </a:t>
            </a:r>
            <a:r>
              <a:rPr lang="ru-RU" sz="2700" dirty="0">
                <a:solidFill>
                  <a:schemeClr val="bg1"/>
                </a:solidFill>
              </a:rPr>
              <a:t>ввёл ротацию между разными государствами, чтобы каждые 4 года Игры меняли место </a:t>
            </a:r>
            <a:r>
              <a:rPr lang="ru-RU" sz="2700" dirty="0" smtClean="0">
                <a:solidFill>
                  <a:schemeClr val="bg1"/>
                </a:solidFill>
              </a:rPr>
              <a:t>проведения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ru-RU" sz="2700" dirty="0" smtClean="0">
                <a:solidFill>
                  <a:schemeClr val="bg1"/>
                </a:solidFill>
              </a:rPr>
              <a:t>но дальше Европы не уходили по техническим причинам.</a:t>
            </a:r>
            <a:endParaRPr lang="ru-RU" sz="27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9" y="58715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Барон Пьер де </a:t>
            </a:r>
            <a:r>
              <a:rPr lang="ru-RU" dirty="0" smtClean="0">
                <a:solidFill>
                  <a:schemeClr val="bg1"/>
                </a:solidFill>
              </a:rPr>
              <a:t>Кубертен как возродитель </a:t>
            </a:r>
            <a:r>
              <a:rPr lang="ru-RU" dirty="0">
                <a:solidFill>
                  <a:schemeClr val="bg1"/>
                </a:solidFill>
              </a:rPr>
              <a:t>Олимпийских игр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User\Desktop\425px-Baron_Pierre_de_Couber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9368" y="1086272"/>
            <a:ext cx="2387288" cy="35668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26080" y="4616405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Барон Пьер де Кубертен (1863-1937)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229600" cy="44930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Паралимпийские</a:t>
            </a:r>
            <a:r>
              <a:rPr lang="ru-RU" b="1" dirty="0" smtClean="0">
                <a:solidFill>
                  <a:schemeClr val="bg1"/>
                </a:solidFill>
              </a:rPr>
              <a:t> игры</a:t>
            </a:r>
            <a:r>
              <a:rPr lang="ru-RU" dirty="0">
                <a:solidFill>
                  <a:schemeClr val="bg1"/>
                </a:solidFill>
              </a:rPr>
              <a:t>  — международные спортивные соревнования для людей с ограниченными возможностями (кроме инвалидов по слуху). Традиционно проводятся после </a:t>
            </a:r>
            <a:r>
              <a:rPr lang="ru-RU" dirty="0" smtClean="0">
                <a:solidFill>
                  <a:schemeClr val="bg1"/>
                </a:solidFill>
              </a:rPr>
              <a:t>главных Олимпийских </a:t>
            </a:r>
            <a:r>
              <a:rPr lang="ru-RU" dirty="0">
                <a:solidFill>
                  <a:schemeClr val="bg1"/>
                </a:solidFill>
              </a:rPr>
              <a:t>игр, а начиная с 1988 — на тех же спортивных объектах; в 2001 эта практика закреплена соглашением между МОК и Международным </a:t>
            </a:r>
            <a:r>
              <a:rPr lang="ru-RU" dirty="0" err="1">
                <a:solidFill>
                  <a:schemeClr val="bg1"/>
                </a:solidFill>
              </a:rPr>
              <a:t>паралимпийским</a:t>
            </a:r>
            <a:r>
              <a:rPr lang="ru-RU" dirty="0">
                <a:solidFill>
                  <a:schemeClr val="bg1"/>
                </a:solidFill>
              </a:rPr>
              <a:t> комитетом (МПК). Летние </a:t>
            </a:r>
            <a:r>
              <a:rPr lang="ru-RU" dirty="0" err="1">
                <a:solidFill>
                  <a:schemeClr val="bg1"/>
                </a:solidFill>
              </a:rPr>
              <a:t>паралимпийские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игры проводятся </a:t>
            </a:r>
            <a:r>
              <a:rPr lang="ru-RU" dirty="0">
                <a:solidFill>
                  <a:schemeClr val="bg1"/>
                </a:solidFill>
              </a:rPr>
              <a:t>с </a:t>
            </a:r>
            <a:r>
              <a:rPr lang="ru-RU" dirty="0" smtClean="0">
                <a:solidFill>
                  <a:schemeClr val="bg1"/>
                </a:solidFill>
              </a:rPr>
              <a:t>1960, </a:t>
            </a:r>
            <a:r>
              <a:rPr lang="ru-RU" dirty="0">
                <a:solidFill>
                  <a:schemeClr val="bg1"/>
                </a:solidFill>
              </a:rPr>
              <a:t>а зимние </a:t>
            </a:r>
            <a:r>
              <a:rPr lang="ru-RU" dirty="0" err="1">
                <a:solidFill>
                  <a:schemeClr val="bg1"/>
                </a:solidFill>
              </a:rPr>
              <a:t>паралимпийские</a:t>
            </a:r>
            <a:r>
              <a:rPr lang="ru-RU" dirty="0">
                <a:solidFill>
                  <a:schemeClr val="bg1"/>
                </a:solidFill>
              </a:rPr>
              <a:t> игры — с 1976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Возникновение </a:t>
            </a:r>
            <a:r>
              <a:rPr lang="ru-RU" dirty="0">
                <a:solidFill>
                  <a:schemeClr val="bg1"/>
                </a:solidFill>
              </a:rPr>
              <a:t>видов спорта, в которых могут участвовать инвалиды, связывают с именем английского нейрохирурга Людвига </a:t>
            </a:r>
            <a:r>
              <a:rPr lang="ru-RU" dirty="0" err="1">
                <a:solidFill>
                  <a:schemeClr val="bg1"/>
                </a:solidFill>
              </a:rPr>
              <a:t>Гуттмана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(который</a:t>
            </a:r>
            <a:r>
              <a:rPr lang="ru-RU" dirty="0">
                <a:solidFill>
                  <a:schemeClr val="bg1"/>
                </a:solidFill>
              </a:rPr>
              <a:t>, преодолевая вековые стереотипы по отношению к людям с физическими недостатками, ввёл спорт в процесс реабилитации больных с повреждениями спинного мозга. Он на практике доказал, что спорт для людей с физическими недостатками создаёт условия для успешной жизнедеятельности, восстанавливает психическое равновесие, позволяет вернуться к полноценной жизни независимо от физических недостатков, укрепляет физическую силу, необходимую для того, чтобы управляться с инвалидной коляской.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Паралимпийские игры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300px-IPC_logo_(2004)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705350"/>
            <a:ext cx="2857500" cy="21526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11760" y="5458509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Эмблема </a:t>
            </a:r>
            <a:r>
              <a:rPr lang="ru-RU" dirty="0" err="1">
                <a:solidFill>
                  <a:schemeClr val="bg1"/>
                </a:solidFill>
              </a:rPr>
              <a:t>паралимпийских</a:t>
            </a:r>
            <a:r>
              <a:rPr lang="ru-RU" dirty="0">
                <a:solidFill>
                  <a:schemeClr val="bg1"/>
                </a:solidFill>
              </a:rPr>
              <a:t> игр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Из интервью с тренерами олимпийских чемпионов: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-Мы радуемся каждому результату наших учеников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но каждый выигрыш не может быть случайным. Это требует серьезной работы. Подготовки к соревнованиям занимает долгое время.</a:t>
            </a:r>
          </a:p>
          <a:p>
            <a:pPr>
              <a:buNone/>
            </a:pPr>
            <a:r>
              <a:rPr lang="ru-RU" smtClean="0">
                <a:solidFill>
                  <a:schemeClr val="bg1"/>
                </a:solidFill>
              </a:rPr>
              <a:t>	Мы считаем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что чем больше тренируется человек над собой, тем больше шанс выиграть в соревновании.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Мы и спорт!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380</TotalTime>
  <Words>193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«БЫСТРЕЕ,                    ВЫШЕ,                             СИЛЬНЕЕ!»</vt:lpstr>
      <vt:lpstr>Презентация PowerPoint</vt:lpstr>
      <vt:lpstr>Презентация PowerPoint</vt:lpstr>
      <vt:lpstr>Олимпийские игры </vt:lpstr>
      <vt:lpstr>Барон Пьер де Кубертен как возродитель Олимпийских игр </vt:lpstr>
      <vt:lpstr>Паралимпийские игры</vt:lpstr>
      <vt:lpstr>Мы и спорт!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Быстрее,выше,сильнее!</dc:title>
  <dc:creator>User</dc:creator>
  <cp:lastModifiedBy>Пользователь</cp:lastModifiedBy>
  <cp:revision>37</cp:revision>
  <dcterms:created xsi:type="dcterms:W3CDTF">2013-12-02T13:47:51Z</dcterms:created>
  <dcterms:modified xsi:type="dcterms:W3CDTF">2017-09-04T04:04:19Z</dcterms:modified>
</cp:coreProperties>
</file>