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884A-2ABF-4B04-B670-D82029824113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0B68E-D2EB-4D38-8A1E-E56270D11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78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884A-2ABF-4B04-B670-D82029824113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0B68E-D2EB-4D38-8A1E-E56270D11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814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884A-2ABF-4B04-B670-D82029824113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0B68E-D2EB-4D38-8A1E-E56270D11C2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8520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884A-2ABF-4B04-B670-D82029824113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0B68E-D2EB-4D38-8A1E-E56270D11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005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884A-2ABF-4B04-B670-D82029824113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0B68E-D2EB-4D38-8A1E-E56270D11C2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526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884A-2ABF-4B04-B670-D82029824113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0B68E-D2EB-4D38-8A1E-E56270D11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477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884A-2ABF-4B04-B670-D82029824113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0B68E-D2EB-4D38-8A1E-E56270D11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696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884A-2ABF-4B04-B670-D82029824113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0B68E-D2EB-4D38-8A1E-E56270D11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24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884A-2ABF-4B04-B670-D82029824113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0B68E-D2EB-4D38-8A1E-E56270D11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390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884A-2ABF-4B04-B670-D82029824113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0B68E-D2EB-4D38-8A1E-E56270D11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509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884A-2ABF-4B04-B670-D82029824113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0B68E-D2EB-4D38-8A1E-E56270D11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82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884A-2ABF-4B04-B670-D82029824113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0B68E-D2EB-4D38-8A1E-E56270D11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84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884A-2ABF-4B04-B670-D82029824113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0B68E-D2EB-4D38-8A1E-E56270D11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03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884A-2ABF-4B04-B670-D82029824113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0B68E-D2EB-4D38-8A1E-E56270D11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937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884A-2ABF-4B04-B670-D82029824113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0B68E-D2EB-4D38-8A1E-E56270D11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02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8884A-2ABF-4B04-B670-D82029824113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0B68E-D2EB-4D38-8A1E-E56270D11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973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8884A-2ABF-4B04-B670-D82029824113}" type="datetimeFigureOut">
              <a:rPr lang="ru-RU" smtClean="0"/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340B68E-D2EB-4D38-8A1E-E56270D11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44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59" y="0"/>
            <a:ext cx="7776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0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0"/>
            <a:ext cx="115779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6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4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2" y="-33323"/>
            <a:ext cx="11349317" cy="689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6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47" y="0"/>
            <a:ext cx="101256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50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55" y="0"/>
            <a:ext cx="5505516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905" y="0"/>
            <a:ext cx="54460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7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18" y="0"/>
            <a:ext cx="105424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5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Надежда</cp:lastModifiedBy>
  <cp:revision>5</cp:revision>
  <dcterms:created xsi:type="dcterms:W3CDTF">2017-08-31T14:57:33Z</dcterms:created>
  <dcterms:modified xsi:type="dcterms:W3CDTF">2017-08-31T15:25:08Z</dcterms:modified>
</cp:coreProperties>
</file>