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199-2C9F-4921-A6A2-8D985EC933FD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2421-B110-4947-9AA4-075323C2A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199-2C9F-4921-A6A2-8D985EC933FD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2421-B110-4947-9AA4-075323C2A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199-2C9F-4921-A6A2-8D985EC933FD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2421-B110-4947-9AA4-075323C2A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199-2C9F-4921-A6A2-8D985EC933FD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2421-B110-4947-9AA4-075323C2A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199-2C9F-4921-A6A2-8D985EC933FD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2421-B110-4947-9AA4-075323C2A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199-2C9F-4921-A6A2-8D985EC933FD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2421-B110-4947-9AA4-075323C2A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199-2C9F-4921-A6A2-8D985EC933FD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2421-B110-4947-9AA4-075323C2A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199-2C9F-4921-A6A2-8D985EC933FD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2421-B110-4947-9AA4-075323C2A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199-2C9F-4921-A6A2-8D985EC933FD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2421-B110-4947-9AA4-075323C2A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199-2C9F-4921-A6A2-8D985EC933FD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2421-B110-4947-9AA4-075323C2A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199-2C9F-4921-A6A2-8D985EC933FD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2421-B110-4947-9AA4-075323C2A9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EC9199-2C9F-4921-A6A2-8D985EC933FD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642421-B110-4947-9AA4-075323C2A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424936" cy="5616624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ru-RU" sz="40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Презентация на тему</a:t>
            </a:r>
            <a:r>
              <a:rPr lang="ru-RU" sz="40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:</a:t>
            </a:r>
            <a:r>
              <a:rPr lang="ru-RU" sz="54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54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54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54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60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Наглядные методы обучения</a:t>
            </a:r>
            <a:endParaRPr lang="ru-RU" sz="6000" i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355976" cy="68580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 </a:t>
            </a:r>
            <a:r>
              <a:rPr lang="ru-RU" sz="3100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обучения (от </a:t>
            </a:r>
            <a:r>
              <a:rPr lang="ru-RU" sz="3100" b="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др.-греч</a:t>
            </a:r>
            <a:r>
              <a:rPr lang="ru-RU" sz="3100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3100" b="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μέθοδος </a:t>
            </a:r>
            <a:r>
              <a:rPr lang="ru-RU" sz="3100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— путь) – процесс взаимодействия между учителем и учениками, в результате которого происходит передача и усвоение знаний, умений и навыков, предусмотренных содержанием обучения.</a:t>
            </a:r>
            <a:endParaRPr lang="ru-RU" sz="3100" b="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283968" y="0"/>
            <a:ext cx="4860032" cy="6858000"/>
          </a:xfrm>
        </p:spPr>
        <p:txBody>
          <a:bodyPr>
            <a:no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3600" i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Наглядные методы обучения - </a:t>
            </a:r>
            <a:r>
              <a:rPr lang="ru-RU" sz="3600" i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методы </a:t>
            </a:r>
            <a:r>
              <a:rPr lang="ru-RU" sz="3600" i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обучения, при которых усвоение учебного материала в процессе обучения зависит от применения наглядных пособий и технических средств.</a:t>
            </a:r>
            <a:endParaRPr lang="ru-RU" sz="3600" i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7236296" cy="6858000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Наглядные методы применяются в учебном процессе по всем предметам, во всех классах и в разных организационных формах обучения, широко используются в связи со словесными методами и методами практической деятельности. К наиболее распространенным методом этой группы относятся: наблюдение, иллюстрирование и демонстрирование, показ приемов выполнения работ, просмотр произведений изобразительного и прикладного искусства.</a:t>
            </a:r>
            <a:endParaRPr lang="ru-RU" sz="2800" b="1" i="1" dirty="0"/>
          </a:p>
        </p:txBody>
      </p:sp>
      <p:sp>
        <p:nvSpPr>
          <p:cNvPr id="13314" name="AutoShape 2" descr="http://www.effecton.ru/media/icons/relation-familyEducation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6" name="AutoShape 4" descr="http://www.effecton.ru/media/icons/relation-familyEducation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8" name="AutoShape 6" descr="http://www.effecton.ru/media/icons/relation-familyEducation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relation-familyEduc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4897022"/>
            <a:ext cx="2123728" cy="1960978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604448" cy="2924944"/>
          </a:xfrm>
        </p:spPr>
        <p:txBody>
          <a:bodyPr>
            <a:normAutofit fontScale="90000"/>
          </a:bodyPr>
          <a:lstStyle/>
          <a:p>
            <a:r>
              <a:rPr lang="ru-RU" sz="5400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Наблюдение</a:t>
            </a:r>
            <a:r>
              <a:rPr lang="ru-RU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— это самостоятельная работа учеников по заданию и под руководством учителя.</a:t>
            </a:r>
            <a:endParaRPr lang="ru-RU" b="0" i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3"/>
          </p:nvPr>
        </p:nvSpPr>
        <p:spPr>
          <a:xfrm>
            <a:off x="0" y="2996952"/>
            <a:ext cx="9144000" cy="3861048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В ходе наблюдения учитель управляет процессом восприятия и мышления школьников, учит приемам наблюдения, развивает наблюдательность у детей, помогает им вести записи наблюдений, производить анализ и синтез накопленных представлений.</a:t>
            </a:r>
          </a:p>
          <a:p>
            <a:r>
              <a:rPr lang="ru-RU" b="1" i="1" dirty="0" smtClean="0"/>
              <a:t>Наблюдение отличается сложностью психологической структуры, связана со всеми познавательными процессами</a:t>
            </a:r>
            <a:r>
              <a:rPr lang="ru-RU" b="1" i="1" smtClean="0"/>
              <a:t>, подготавливает </a:t>
            </a:r>
            <a:r>
              <a:rPr lang="ru-RU" b="1" i="1" dirty="0" smtClean="0"/>
              <a:t>учащихся к абстрактному мышлению.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60338"/>
            <a:ext cx="6444208" cy="6004966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Наблюдение отличается сложностью психологической структуры, связана со всеми познавательными процессами, подготовляет учащихся к абстрактному мышлению.</a:t>
            </a:r>
            <a:endParaRPr lang="ru-RU" sz="3600" b="1" i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normal_Kadochnikova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 flipH="1">
            <a:off x="6588223" y="2785676"/>
            <a:ext cx="2555776" cy="2947580"/>
          </a:xfrm>
        </p:spPr>
      </p:pic>
      <p:sp>
        <p:nvSpPr>
          <p:cNvPr id="27650" name="AutoShape 2" descr="http://mama.tomsk.ru/foto/albums/userpics/47278/normal_Kadochnikov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6516216" cy="6858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Иллюстрации и демонстрации.</a:t>
            </a:r>
          </a:p>
          <a:p>
            <a:pPr marL="45720" indent="0">
              <a:buNone/>
            </a:pPr>
            <a:r>
              <a:rPr lang="ru-RU" sz="2800" b="1" i="1" dirty="0" smtClean="0"/>
              <a:t>Иллюстрации </a:t>
            </a:r>
            <a:r>
              <a:rPr lang="ru-RU" sz="2800" b="1" i="1" dirty="0" smtClean="0"/>
              <a:t>и демонстрации как метод обучения предусматривает, что при помощи натурального предмета или логической схемы, картины, таблицы или демонстрации опыта, ученик яснее различает свойства и признаки изучаемых предметов, устанавливают сущность явлений, убеждаются в достоверности полученных знаний, в объективности изучаемых законов.</a:t>
            </a:r>
            <a:endParaRPr lang="ru-RU" sz="2800" b="1" i="1" dirty="0"/>
          </a:p>
        </p:txBody>
      </p:sp>
      <p:pic>
        <p:nvPicPr>
          <p:cNvPr id="4" name="Рисунок 3" descr="Top-Vakansii-na-2011-god-v-stranah-SNG-Ukraina-Rossija-Belorussi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3155186"/>
            <a:ext cx="2483768" cy="2506061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908720"/>
            <a:ext cx="6516216" cy="5949280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i="1" dirty="0" smtClean="0"/>
              <a:t>Показ иллюстраций, изображающих изучаемые явления т. е. того, что носит характер раздаточного материала, проводится в классе, в то время, как демонстрация опытов, действующих моделей, </a:t>
            </a:r>
            <a:r>
              <a:rPr lang="ru-RU" sz="9600" b="1" i="1" dirty="0" err="1" smtClean="0"/>
              <a:t>препаративных</a:t>
            </a:r>
            <a:r>
              <a:rPr lang="ru-RU" sz="9600" b="1" i="1" dirty="0" smtClean="0"/>
              <a:t> растений и животных требует оборудованных кабинетов.</a:t>
            </a:r>
          </a:p>
          <a:p>
            <a:r>
              <a:rPr lang="ru-RU" sz="9600" b="1" i="1" dirty="0" smtClean="0"/>
              <a:t>Демонстрации и иллюстрации сочетаются с речью учителя.</a:t>
            </a:r>
          </a:p>
          <a:p>
            <a:r>
              <a:rPr lang="ru-RU" sz="9600" b="1" i="1" dirty="0" smtClean="0"/>
              <a:t>Восприятие любого наглядного образа или предмета слито с абстрактным мышлением. В обучении чрезвычайно важно добиваться правильного сочетания наглядности и слова учителя.</a:t>
            </a:r>
          </a:p>
          <a:p>
            <a:endParaRPr lang="ru-RU" dirty="0"/>
          </a:p>
        </p:txBody>
      </p:sp>
      <p:pic>
        <p:nvPicPr>
          <p:cNvPr id="4" name="Рисунок 3" descr="96687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4102473"/>
            <a:ext cx="1927507" cy="1944216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23528" y="692696"/>
            <a:ext cx="8820472" cy="6165304"/>
          </a:xfrm>
        </p:spPr>
        <p:txBody>
          <a:bodyPr/>
          <a:lstStyle/>
          <a:p>
            <a:r>
              <a:rPr lang="ru-RU" b="1" i="1" dirty="0" smtClean="0"/>
              <a:t>Метод  демонстраций и </a:t>
            </a:r>
            <a:r>
              <a:rPr lang="ru-RU" b="1" i="1" dirty="0" err="1" smtClean="0"/>
              <a:t>иллюстрций</a:t>
            </a:r>
            <a:r>
              <a:rPr lang="ru-RU" b="1" i="1" dirty="0" smtClean="0"/>
              <a:t> </a:t>
            </a:r>
            <a:r>
              <a:rPr lang="ru-RU" b="1" i="1" dirty="0" smtClean="0"/>
              <a:t>в связи с совершенствованием технических средств, внедрение в учебный процесс телевидения, компьютерной техники других аудиовизуальных средств постоянно развивается и совершенствуется.</a:t>
            </a:r>
          </a:p>
          <a:p>
            <a:r>
              <a:rPr lang="ru-RU" b="1" i="1" dirty="0" smtClean="0"/>
              <a:t>Так в последнее время в процессе обучения по гуманитарным дисциплинам, с помощью учебного телевидения используется показ-просмотр произведений изобразительного искусства, театральных постановок, исторической хроники и др.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7164288" cy="6858000"/>
          </a:xfrm>
        </p:spPr>
        <p:txBody>
          <a:bodyPr>
            <a:normAutofit lnSpcReduction="10000"/>
          </a:bodyPr>
          <a:lstStyle/>
          <a:p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</a:rPr>
              <a:t>Эффективность метода достигается: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1. Привлечением объяснений учащихся к раскрытию содержания демонстрируемого, осуществлением ими сравнительного анализа, формулирования выводов, предложений, изложение своей позиции, своего отношения к увиденному, к поиску «скрытого», «нового» содержания в изучаемых фактах, явлениях, процессах, предметах.</a:t>
            </a:r>
            <a:br>
              <a:rPr lang="ru-RU" b="1" i="1" dirty="0" smtClean="0"/>
            </a:br>
            <a:r>
              <a:rPr lang="ru-RU" b="1" i="1" dirty="0" smtClean="0"/>
              <a:t>2. Правильным отбором, т.е. согласованием демонстрируемого материала с содержанием урока, его объемом, количеством демонстрируемых единиц, местом и временем в структуре урока.</a:t>
            </a:r>
            <a:br>
              <a:rPr lang="ru-RU" b="1" i="1" dirty="0" smtClean="0"/>
            </a:br>
            <a:r>
              <a:rPr lang="ru-RU" b="1" i="1" dirty="0" smtClean="0"/>
              <a:t>3. Соответствием демонстрируемого материала психологической готовности учащихся к его усвоению, учетом возрастных и других особенностей.</a:t>
            </a:r>
            <a:endParaRPr lang="ru-RU" b="1" i="1" dirty="0"/>
          </a:p>
        </p:txBody>
      </p:sp>
      <p:pic>
        <p:nvPicPr>
          <p:cNvPr id="4" name="Рисунок 3" descr="imgpre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077072"/>
            <a:ext cx="1608795" cy="1917827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102</TotalTime>
  <Words>318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на тему:  Наглядные методы обучения</vt:lpstr>
      <vt:lpstr>Метод обучения (от др.-греч. μέθοδος — путь) – процесс взаимодействия между учителем и учениками, в результате которого происходит передача и усвоение знаний, умений и навыков, предусмотренных содержанием обучения.</vt:lpstr>
      <vt:lpstr>Презентация PowerPoint</vt:lpstr>
      <vt:lpstr>Наблюдение — это самостоятельная работа учеников по заданию и под руководством учителя.</vt:lpstr>
      <vt:lpstr>Наблюдение отличается сложностью психологической структуры, связана со всеми познавательными процессами, подготовляет учащихся к абстрактному мышлению.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НАГЛЯДНые МЕТОДы ОБУЧЕНИЯ</dc:title>
  <dc:creator>Ксюшка</dc:creator>
  <cp:lastModifiedBy>Пользователь</cp:lastModifiedBy>
  <cp:revision>13</cp:revision>
  <dcterms:created xsi:type="dcterms:W3CDTF">2014-01-09T19:19:22Z</dcterms:created>
  <dcterms:modified xsi:type="dcterms:W3CDTF">2017-11-24T10:34:19Z</dcterms:modified>
</cp:coreProperties>
</file>