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04" r:id="rId2"/>
    <p:sldId id="305" r:id="rId3"/>
    <p:sldId id="306" r:id="rId4"/>
    <p:sldId id="307" r:id="rId5"/>
    <p:sldId id="309" r:id="rId6"/>
    <p:sldId id="303" r:id="rId7"/>
    <p:sldId id="257" r:id="rId8"/>
    <p:sldId id="258" r:id="rId9"/>
    <p:sldId id="259" r:id="rId10"/>
    <p:sldId id="263" r:id="rId11"/>
    <p:sldId id="265" r:id="rId12"/>
    <p:sldId id="310" r:id="rId13"/>
    <p:sldId id="262" r:id="rId14"/>
    <p:sldId id="269" r:id="rId15"/>
    <p:sldId id="260" r:id="rId16"/>
    <p:sldId id="275" r:id="rId17"/>
    <p:sldId id="30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37" autoAdjust="0"/>
  </p:normalViewPr>
  <p:slideViewPr>
    <p:cSldViewPr>
      <p:cViewPr varScale="1">
        <p:scale>
          <a:sx n="68" d="100"/>
          <a:sy n="68" d="100"/>
        </p:scale>
        <p:origin x="-108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E87F3-9753-42E7-AB4C-CACAFC701F03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66A4F-CAF9-45A7-A3CE-EACE2C9493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186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://www.orthedu.ru/uploads/posts/2010-04/1272517231_2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s.ru/military/hero/alexandr_pokryshkin/pokryshkin-12042007115437HWq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vasposad.ru/school/homepages/all_kurs/konkurs2011/web-pages/belousova/shustrova_anastasiya_m/images/small_photo/legends/pokryshkin/pokryshkin12_m.jpg" TargetMode="External"/><Relationship Id="rId7" Type="http://schemas.openxmlformats.org/officeDocument/2006/relationships/hyperlink" Target="http://ru.wikipedia.org/wiki/%D0%A4%D0%B0%D0%B9%D0%BB:Novosibirsk_Krasnyi_Prospekt_22_Pokryshkin.jp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nsk.novosibdom.ru/story/NOVOSIBIRSK/PARK_NOVOSIBIRSK/pokrishkin/pokrishkin_01.jpg" TargetMode="Externa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oterra.ru/attachments/Image/bul_soramn_1.jpg?template=generi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3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1" y="225274"/>
            <a:ext cx="8608298" cy="64074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Новосибирская область в годы Великой Отечественной войны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54006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 и </a:t>
            </a:r>
          </a:p>
          <a:p>
            <a:pPr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приняли и </a:t>
            </a:r>
          </a:p>
          <a:p>
            <a:pPr>
              <a:buNone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разместили оборудование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оборонного завода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детских домов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 госпиталей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стационарных театров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Москвы и Ленинграда, музеев и картинных галерей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приютили 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243 634 человека.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Новосибирском и фронтом курсировали </a:t>
            </a:r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 санитарных поездов.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orthedu.ru/uploads/posts/2010-04/1272517225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8278" y="1124755"/>
            <a:ext cx="4022194" cy="2808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1" y="225274"/>
            <a:ext cx="8608298" cy="6407451"/>
          </a:xfrm>
          <a:prstGeom prst="rect">
            <a:avLst/>
          </a:prstGeom>
        </p:spPr>
      </p:pic>
      <p:pic>
        <p:nvPicPr>
          <p:cNvPr id="21506" name="Picture 2" descr="http://nsk.kp.ru/upimg/3dbcf1e95a9df2bc3cfa526f880f3a43063654af/297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2005"/>
            <a:ext cx="6660232" cy="4293041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idx="1"/>
          </p:nvPr>
        </p:nvSpPr>
        <p:spPr>
          <a:xfrm>
            <a:off x="0" y="4305046"/>
            <a:ext cx="8964488" cy="2076281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недостроенном здании театра оперы и балета размещались экспонаты Третьяковской картинной галереи, Эрмитажа, музеев Москвы, Ленинграда, Новгорода, Севастополя и других городов.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4437112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1" y="225274"/>
            <a:ext cx="8608298" cy="6407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2798"/>
            <a:ext cx="9144000" cy="48454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225274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театра было окончено в годы войны,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мая 1945 года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открылся оперой М.И. Глинки «Иван Сусанин».</a:t>
            </a:r>
          </a:p>
        </p:txBody>
      </p:sp>
    </p:spTree>
    <p:extLst>
      <p:ext uri="{BB962C8B-B14F-4D97-AF65-F5344CB8AC3E}">
        <p14:creationId xmlns:p14="http://schemas.microsoft.com/office/powerpoint/2010/main" val="1306988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1" y="225274"/>
            <a:ext cx="8608298" cy="640745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5303"/>
            <a:ext cx="8877672" cy="6672698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300" dirty="0" smtClean="0"/>
              <a:t>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Красную Армию из 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Новосибирской области 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призвано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</a:t>
            </a:r>
          </a:p>
          <a:p>
            <a:pPr marL="0" indent="0">
              <a:buNone/>
            </a:pP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тысяч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marL="0" indent="0">
              <a:buNone/>
            </a:pP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тысячи 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новосибирцев 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вернулись с полей сражений, 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отдали свою жизнь за Родину.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меньшую роль для 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сыграл труд 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сибиряков в тылу, где 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производилось оружие, 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выращивался хлеб, 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готовилось 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обмундирование для </a:t>
            </a:r>
          </a:p>
          <a:p>
            <a:pPr marL="0" indent="0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 descr="C:\Users\пользователь\Downloads\foto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8110" y="185302"/>
            <a:ext cx="4055890" cy="2952328"/>
          </a:xfrm>
          <a:prstGeom prst="rect">
            <a:avLst/>
          </a:prstGeom>
          <a:noFill/>
        </p:spPr>
      </p:pic>
      <p:pic>
        <p:nvPicPr>
          <p:cNvPr id="1029" name="Picture 5" descr="Сибирь и сибиряки в Великой Отечественной войне 1941-1945 гг.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8110" y="3789040"/>
            <a:ext cx="4055890" cy="28495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1" y="225274"/>
            <a:ext cx="8608298" cy="640745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260648"/>
            <a:ext cx="8579296" cy="5865515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 земляк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летчик-истребитель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А.И.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 первым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стране воином, удостоенным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этого звания трижды. За годы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он совершил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560 боевых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вылето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в, провел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156 воздушных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сбил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116 самолетов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противника.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8" name="Picture 4" descr="Картинка 16 из 373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38065"/>
            <a:ext cx="3131840" cy="4289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1" y="225274"/>
            <a:ext cx="8608298" cy="64074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1560" y="378904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2875" y="4653136"/>
            <a:ext cx="8749605" cy="2318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1950 г.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городе был установлен  на Красном проспекте бюст уроженца Новосибирска, трижды Героя Советского Союза летчика А.И.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Покрышкина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2005 г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площади Победы установлен памятник.</a:t>
            </a:r>
          </a:p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Откытие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мая 2005 г.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http://www.nivasposad.ru/school/homepages/all_kurs/konkurs2011/web-pages/belousova/shustrova_anastasiya_m/images/small_photo/legends/pokryshkin/pokryshkin12_m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960" y="0"/>
            <a:ext cx="3563763" cy="4549485"/>
          </a:xfrm>
          <a:prstGeom prst="rect">
            <a:avLst/>
          </a:prstGeom>
          <a:noFill/>
        </p:spPr>
      </p:pic>
      <p:pic>
        <p:nvPicPr>
          <p:cNvPr id="4103" name="Picture 7" descr="Картинка 20 из 598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-3381"/>
            <a:ext cx="3384376" cy="4512501"/>
          </a:xfrm>
          <a:prstGeom prst="rect">
            <a:avLst/>
          </a:prstGeom>
          <a:noFill/>
        </p:spPr>
      </p:pic>
      <p:sp>
        <p:nvSpPr>
          <p:cNvPr id="4106" name="AutoShape 10" descr="http://bits.wikimedia.org/skins-1.18/common/images/magnify-clip.png">
            <a:hlinkClick r:id="rId7" tooltip="Увеличить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142875" cy="104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1" y="225274"/>
            <a:ext cx="8608298" cy="6407451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64578" y="332656"/>
            <a:ext cx="5127902" cy="5793507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1970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начал работу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Сибирский филиал Академии медицинских наук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преобразованный в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1979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в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Сибирское отделение этой академии.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Картинка 24 из 562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3764578" cy="5139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30" y="0"/>
            <a:ext cx="9197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1" y="225274"/>
            <a:ext cx="8608298" cy="64074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7851" y="933160"/>
            <a:ext cx="848061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 рождением Новосибирск обязан талантливому инженеру-путейцу и замечательному русскому писателю Николаю Георгиевичу Гарину-Михайловскому. Он нашел идеальное место для железнодорожного моста через Обь при строительстве Транссибирской магистрали, предугадав появление здесь большого города.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0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Рождение Новосибирска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46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26" y="9961"/>
            <a:ext cx="8608298" cy="64074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5026" y="260648"/>
            <a:ext cx="670297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апреля 1893 г.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железнодорожного моста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прибыл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отряд рабочих.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1893 г. в устье реки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впадавшей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Обь 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появился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рабочих-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мостостроителей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течению Оби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один поселок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железнодорожной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Обь.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поселки и стали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города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828" y="18232"/>
            <a:ext cx="3810649" cy="4547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3340250"/>
            <a:ext cx="3224244" cy="35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96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216777"/>
            <a:ext cx="8127097" cy="64074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238810"/>
            <a:ext cx="6192688" cy="46479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251259"/>
            <a:ext cx="86246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площади Ленина  каждый день ровно в полдень играет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Новосибирска,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песня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Ленского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"Мой Новосибирск родной". </a:t>
            </a:r>
          </a:p>
        </p:txBody>
      </p:sp>
    </p:spTree>
    <p:extLst>
      <p:ext uri="{BB962C8B-B14F-4D97-AF65-F5344CB8AC3E}">
        <p14:creationId xmlns:p14="http://schemas.microsoft.com/office/powerpoint/2010/main" val="2921986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1" y="225274"/>
            <a:ext cx="8608298" cy="64074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1" y="225275"/>
            <a:ext cx="869663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Символика герба: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бело-зеленая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цветовая гамма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давнюю историческую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Сибири.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цвет-здоровье,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богатства Сибири,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серебро-чистота помыслов,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покрывающий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перевязь с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серебряными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волнами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символизирует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реку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Обь,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черно-серебряный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тонкий пояс-транссибирскую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лук, стрелы заимствованы с исторического герба Сибири. Лента цветов государственного флага России.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209" y="404664"/>
            <a:ext cx="4816791" cy="466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63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" y="30881"/>
            <a:ext cx="9142289" cy="68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42553"/>
            <a:ext cx="7616517" cy="61169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Краткая история Новосибирской области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(площадь 178200 км2, население 2,5 млн. ч) </a:t>
            </a:r>
            <a:r>
              <a:rPr lang="ru-RU" sz="5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58924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1917 года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области входила в состав Томской губернии.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июня 1921 года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Новониколаевская губерния.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мая 1925 года образован Сибирский край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(Омская, Алтайская, Новониколаевская, Томская, Енисейская, Иркутская губерния).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bistruha.ucoz.ru/oblast.jpg"/>
          <p:cNvPicPr/>
          <p:nvPr/>
        </p:nvPicPr>
        <p:blipFill>
          <a:blip r:embed="rId2" cstate="print">
            <a:lum bright="41000"/>
          </a:blip>
          <a:srcRect/>
          <a:stretch>
            <a:fillRect/>
          </a:stretch>
        </p:blipFill>
        <p:spPr bwMode="auto">
          <a:xfrm>
            <a:off x="179512" y="332656"/>
            <a:ext cx="860342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988840"/>
            <a:ext cx="8507288" cy="475252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1937 года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Западно-Сибирский край был разделен на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Новосибирскую область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Алтайский край.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bistruha.ucoz.ru/oblast.jpg"/>
          <p:cNvPicPr/>
          <p:nvPr/>
        </p:nvPicPr>
        <p:blipFill>
          <a:blip r:embed="rId2" cstate="print">
            <a:lum bright="41000"/>
          </a:blip>
          <a:srcRect/>
          <a:stretch>
            <a:fillRect/>
          </a:stretch>
        </p:blipFill>
        <p:spPr bwMode="auto">
          <a:xfrm>
            <a:off x="179512" y="332656"/>
            <a:ext cx="871296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6632"/>
            <a:ext cx="8712968" cy="6552728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1981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в состав Новосибирской области входит 30 сельских районов, 6 городов областного подчинения (Барабинск, Бердск,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Искитим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Куйбышев, Новосибирск, Татарск),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городов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подчинения (Болотное, Карасук, Каргат, Купино, Обь, Тогучин, Черепаново, Чулым), 16 рабочих поселков и 383 сельских совета.</a:t>
            </a:r>
            <a:endPara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назвать столицу Сибири?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дискуссии в газете "Советская Сибирь" о названии города."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Сибленинск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Обск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Красносибирск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 "Новый Луч 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Сибири","Владлен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 "</a:t>
            </a:r>
            <a:r>
              <a:rPr lang="ru-RU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Краснооктябрьск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предложено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наименований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февраля 1926 года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правительство постановляет: переименовать город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Новониколаевск в НОВОСИБИРСК.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552</Words>
  <Application>Microsoft Office PowerPoint</Application>
  <PresentationFormat>Экран (4:3)</PresentationFormat>
  <Paragraphs>82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Краткая история Новосибирской области (площадь 178200 км2, население 2,5 млн. ч)  </vt:lpstr>
      <vt:lpstr>Презентация PowerPoint</vt:lpstr>
      <vt:lpstr>Презентация PowerPoint</vt:lpstr>
      <vt:lpstr>Новосибирская область в годы Великой Отечественной войны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Свою республику, свой край Люби, исследуй, изучай! </dc:title>
  <dc:creator>пользователь</dc:creator>
  <cp:lastModifiedBy>Пользователь</cp:lastModifiedBy>
  <cp:revision>72</cp:revision>
  <dcterms:created xsi:type="dcterms:W3CDTF">2012-02-21T03:46:15Z</dcterms:created>
  <dcterms:modified xsi:type="dcterms:W3CDTF">2017-09-01T02:08:29Z</dcterms:modified>
</cp:coreProperties>
</file>